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</p:sldIdLst>
  <p:sldSz cx="18288000" cy="10287000"/>
  <p:notesSz cx="6858000" cy="9144000"/>
  <p:embeddedFontLst>
    <p:embeddedFont>
      <p:font typeface="Open Sans" panose="020B0606030504020204" pitchFamily="34" charset="0"/>
      <p:regular r:id="rId7"/>
    </p:embeddedFont>
    <p:embeddedFont>
      <p:font typeface="Poppins" panose="00000500000000000000" pitchFamily="2" charset="0"/>
      <p:regular r:id="rId8"/>
    </p:embeddedFont>
    <p:embeddedFont>
      <p:font typeface="Poppins Bold" panose="00000800000000000000" charset="0"/>
      <p:regular r:id="rId9"/>
    </p:embeddedFont>
    <p:embeddedFont>
      <p:font typeface="Raleway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67960" y="-4255519"/>
            <a:ext cx="11724161" cy="1172416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1483715">
            <a:off x="13939178" y="-33836"/>
            <a:ext cx="2048806" cy="4053915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 rot="1483715">
            <a:off x="15355854" y="2960502"/>
            <a:ext cx="2048806" cy="4053915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 rot="1483715">
            <a:off x="17134236" y="-998258"/>
            <a:ext cx="2048806" cy="4053915"/>
            <a:chOff x="0" y="0"/>
            <a:chExt cx="2620010" cy="5184140"/>
          </a:xfrm>
        </p:grpSpPr>
        <p:sp>
          <p:nvSpPr>
            <p:cNvPr id="26" name="Freeform 2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4" name="Freeform 3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35" name="Group 35"/>
          <p:cNvGrpSpPr>
            <a:grpSpLocks noChangeAspect="1"/>
          </p:cNvGrpSpPr>
          <p:nvPr/>
        </p:nvGrpSpPr>
        <p:grpSpPr>
          <a:xfrm rot="1483715">
            <a:off x="12044336" y="3965858"/>
            <a:ext cx="2048806" cy="4053915"/>
            <a:chOff x="0" y="0"/>
            <a:chExt cx="2620010" cy="5184140"/>
          </a:xfrm>
        </p:grpSpPr>
        <p:sp>
          <p:nvSpPr>
            <p:cNvPr id="36" name="Freeform 3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7" name="Freeform 3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3" name="Freeform 4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45" name="Group 45"/>
          <p:cNvGrpSpPr>
            <a:grpSpLocks noChangeAspect="1"/>
          </p:cNvGrpSpPr>
          <p:nvPr/>
        </p:nvGrpSpPr>
        <p:grpSpPr>
          <a:xfrm rot="1483715">
            <a:off x="10160801" y="7877816"/>
            <a:ext cx="2048806" cy="4053915"/>
            <a:chOff x="0" y="0"/>
            <a:chExt cx="2620010" cy="5184140"/>
          </a:xfrm>
        </p:grpSpPr>
        <p:sp>
          <p:nvSpPr>
            <p:cNvPr id="46" name="Freeform 4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7" name="Freeform 4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2" name="Freeform 5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3" name="Freeform 5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4" name="Freeform 5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55" name="Group 55"/>
          <p:cNvGrpSpPr>
            <a:grpSpLocks noChangeAspect="1"/>
          </p:cNvGrpSpPr>
          <p:nvPr/>
        </p:nvGrpSpPr>
        <p:grpSpPr>
          <a:xfrm rot="1483715">
            <a:off x="13461012" y="6960196"/>
            <a:ext cx="2048806" cy="4053915"/>
            <a:chOff x="0" y="0"/>
            <a:chExt cx="2620010" cy="5184140"/>
          </a:xfrm>
        </p:grpSpPr>
        <p:sp>
          <p:nvSpPr>
            <p:cNvPr id="56" name="Freeform 5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7" name="Freeform 5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r="-58351"/>
              </a:stretch>
            </a:blipFill>
          </p:spPr>
          <p:txBody>
            <a:bodyPr/>
            <a:lstStyle/>
            <a:p>
              <a:endParaRPr lang="en-SI"/>
            </a:p>
          </p:txBody>
        </p:sp>
        <p:sp>
          <p:nvSpPr>
            <p:cNvPr id="58" name="Freeform 5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59" name="Freeform 5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0" name="Freeform 6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1" name="Freeform 6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2" name="Freeform 6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3" name="Freeform 6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4" name="Freeform 6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6805729" y="8866036"/>
            <a:ext cx="453571" cy="453571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8" name="AutoShape 68"/>
          <p:cNvSpPr/>
          <p:nvPr/>
        </p:nvSpPr>
        <p:spPr>
          <a:xfrm>
            <a:off x="16915740" y="9092822"/>
            <a:ext cx="23354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SI"/>
          </a:p>
        </p:txBody>
      </p:sp>
      <p:sp>
        <p:nvSpPr>
          <p:cNvPr id="69" name="Freeform 69"/>
          <p:cNvSpPr/>
          <p:nvPr/>
        </p:nvSpPr>
        <p:spPr>
          <a:xfrm>
            <a:off x="1357959" y="1156627"/>
            <a:ext cx="2141687" cy="2141687"/>
          </a:xfrm>
          <a:custGeom>
            <a:avLst/>
            <a:gdLst/>
            <a:ahLst/>
            <a:cxnLst/>
            <a:rect l="l" t="t" r="r" b="b"/>
            <a:pathLst>
              <a:path w="2141687" h="2141687">
                <a:moveTo>
                  <a:pt x="0" y="0"/>
                </a:moveTo>
                <a:lnTo>
                  <a:pt x="2141687" y="0"/>
                </a:lnTo>
                <a:lnTo>
                  <a:pt x="2141687" y="2141686"/>
                </a:lnTo>
                <a:lnTo>
                  <a:pt x="0" y="2141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SI"/>
          </a:p>
        </p:txBody>
      </p:sp>
      <p:sp>
        <p:nvSpPr>
          <p:cNvPr id="70" name="TextBox 70"/>
          <p:cNvSpPr txBox="1"/>
          <p:nvPr/>
        </p:nvSpPr>
        <p:spPr>
          <a:xfrm>
            <a:off x="1357959" y="4404694"/>
            <a:ext cx="8503500" cy="149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80"/>
              </a:lnSpc>
              <a:spcBef>
                <a:spcPct val="0"/>
              </a:spcBef>
            </a:pPr>
            <a:r>
              <a:rPr lang="en-US" sz="8700">
                <a:solidFill>
                  <a:srgbClr val="8C52FF"/>
                </a:solidFill>
                <a:latin typeface="Raleway Bold"/>
              </a:rPr>
              <a:t>PetConnect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357959" y="6213704"/>
            <a:ext cx="6105070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4006B"/>
                </a:solidFill>
                <a:latin typeface="Open Sans"/>
              </a:rPr>
              <a:t>Omogočanje lastnikom hišnih ljubljenčkov povezovanje s skupinami, strokovnjaki in ponudniki storitev za izboljšanje zdravja, nege in dobrega počutja njihovih živali.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3756390" y="1109002"/>
            <a:ext cx="610507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4006B"/>
                </a:solidFill>
                <a:latin typeface="Open Sans"/>
              </a:rPr>
              <a:t>Anja Lužar, Eva Strašek, Lara Zupanc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2467635" y="2901935"/>
            <a:ext cx="13352730" cy="635636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59765" y="1200220"/>
            <a:ext cx="11228615" cy="977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9"/>
              </a:lnSpc>
              <a:spcBef>
                <a:spcPct val="0"/>
              </a:spcBef>
            </a:pPr>
            <a:r>
              <a:rPr lang="en-US" sz="5400">
                <a:solidFill>
                  <a:srgbClr val="24006B"/>
                </a:solidFill>
                <a:latin typeface="Poppins Bold"/>
              </a:rPr>
              <a:t>Si lastnik domače živali?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1293" y="4620630"/>
            <a:ext cx="1045739" cy="104573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05729" y="8866036"/>
            <a:ext cx="453571" cy="45357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>
            <a:off x="16915740" y="9092822"/>
            <a:ext cx="23354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SI"/>
          </a:p>
        </p:txBody>
      </p:sp>
      <p:grpSp>
        <p:nvGrpSpPr>
          <p:cNvPr id="9" name="Group 9"/>
          <p:cNvGrpSpPr/>
          <p:nvPr/>
        </p:nvGrpSpPr>
        <p:grpSpPr>
          <a:xfrm>
            <a:off x="8286719" y="595007"/>
            <a:ext cx="8972581" cy="9758668"/>
            <a:chOff x="0" y="0"/>
            <a:chExt cx="11963441" cy="13011557"/>
          </a:xfrm>
        </p:grpSpPr>
        <p:grpSp>
          <p:nvGrpSpPr>
            <p:cNvPr id="10" name="Group 10"/>
            <p:cNvGrpSpPr/>
            <p:nvPr/>
          </p:nvGrpSpPr>
          <p:grpSpPr>
            <a:xfrm>
              <a:off x="782689" y="0"/>
              <a:ext cx="10161881" cy="1494948"/>
              <a:chOff x="0" y="0"/>
              <a:chExt cx="4489056" cy="6604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82689" y="1719582"/>
              <a:ext cx="10161881" cy="1494948"/>
              <a:chOff x="0" y="0"/>
              <a:chExt cx="4489056" cy="660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4609B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096219" y="320754"/>
              <a:ext cx="5534822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Skrb za ljubljenčke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52238" y="2040336"/>
              <a:ext cx="9658964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Povezovanje z lokalnimi skupinami</a:t>
              </a:r>
            </a:p>
          </p:txBody>
        </p:sp>
        <p:grpSp>
          <p:nvGrpSpPr>
            <p:cNvPr id="16" name="Group 16"/>
            <p:cNvGrpSpPr/>
            <p:nvPr/>
          </p:nvGrpSpPr>
          <p:grpSpPr>
            <a:xfrm>
              <a:off x="782689" y="3439164"/>
              <a:ext cx="10161881" cy="1494948"/>
              <a:chOff x="0" y="0"/>
              <a:chExt cx="4489056" cy="6604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782689" y="5158746"/>
              <a:ext cx="10161881" cy="1494948"/>
              <a:chOff x="0" y="0"/>
              <a:chExt cx="4489056" cy="6604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4609B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782689" y="6878329"/>
              <a:ext cx="10161881" cy="1494948"/>
              <a:chOff x="0" y="0"/>
              <a:chExt cx="4489056" cy="6604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782689" y="8599827"/>
              <a:ext cx="10161881" cy="1494948"/>
              <a:chOff x="0" y="0"/>
              <a:chExt cx="4489056" cy="6604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4609B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719948" y="3754280"/>
              <a:ext cx="8287364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Iskanje in rezervacija storitev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473862"/>
              <a:ext cx="11963441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Ocene in priporočila izdelkov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829701" y="7164598"/>
              <a:ext cx="8067858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Nasveti strokovnjakov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548109" y="8887627"/>
              <a:ext cx="8631041" cy="758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Beleženje podatkov o zdravju</a:t>
              </a:r>
            </a:p>
          </p:txBody>
        </p:sp>
        <p:grpSp>
          <p:nvGrpSpPr>
            <p:cNvPr id="28" name="Group 28"/>
            <p:cNvGrpSpPr/>
            <p:nvPr/>
          </p:nvGrpSpPr>
          <p:grpSpPr>
            <a:xfrm>
              <a:off x="782689" y="10313150"/>
              <a:ext cx="10161881" cy="1494948"/>
              <a:chOff x="0" y="0"/>
              <a:chExt cx="4489056" cy="6604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4489056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4489056" h="660400">
                    <a:moveTo>
                      <a:pt x="4364596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64596" y="0"/>
                    </a:lnTo>
                    <a:cubicBezTo>
                      <a:pt x="4433176" y="0"/>
                      <a:pt x="4489056" y="55880"/>
                      <a:pt x="4489056" y="124460"/>
                    </a:cubicBezTo>
                    <a:lnTo>
                      <a:pt x="4489056" y="535940"/>
                    </a:lnTo>
                    <a:cubicBezTo>
                      <a:pt x="4489056" y="604520"/>
                      <a:pt x="4433176" y="660400"/>
                      <a:pt x="4364596" y="660400"/>
                    </a:cubicBezTo>
                    <a:close/>
                  </a:path>
                </a:pathLst>
              </a:custGeom>
              <a:solidFill>
                <a:srgbClr val="8C52FF"/>
              </a:solidFill>
            </p:spPr>
            <p:txBody>
              <a:bodyPr/>
              <a:lstStyle/>
              <a:p>
                <a:endParaRPr lang="en-SI"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1829701" y="10703967"/>
              <a:ext cx="8067858" cy="23075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>
                  <a:solidFill>
                    <a:srgbClr val="FFFFFF"/>
                  </a:solidFill>
                  <a:latin typeface="Poppins"/>
                </a:rPr>
                <a:t>Deljenje nasvetov</a:t>
              </a:r>
            </a:p>
            <a:p>
              <a:pPr algn="ctr">
                <a:lnSpc>
                  <a:spcPts val="4620"/>
                </a:lnSpc>
              </a:pPr>
              <a:endParaRPr lang="en-US" sz="3300">
                <a:solidFill>
                  <a:srgbClr val="FFFFFF"/>
                </a:solidFill>
                <a:latin typeface="Poppins"/>
              </a:endParaRPr>
            </a:p>
            <a:p>
              <a:pPr algn="ctr">
                <a:lnSpc>
                  <a:spcPts val="4620"/>
                </a:lnSpc>
              </a:pPr>
              <a:endParaRPr lang="en-US" sz="3300">
                <a:solidFill>
                  <a:srgbClr val="FFFFFF"/>
                </a:solidFill>
                <a:latin typeface="Poppins"/>
              </a:endParaRPr>
            </a:p>
          </p:txBody>
        </p:sp>
      </p:grpSp>
      <p:sp>
        <p:nvSpPr>
          <p:cNvPr id="31" name="Freeform 31"/>
          <p:cNvSpPr/>
          <p:nvPr/>
        </p:nvSpPr>
        <p:spPr>
          <a:xfrm>
            <a:off x="4971096" y="3001813"/>
            <a:ext cx="2141687" cy="2141687"/>
          </a:xfrm>
          <a:custGeom>
            <a:avLst/>
            <a:gdLst/>
            <a:ahLst/>
            <a:cxnLst/>
            <a:rect l="l" t="t" r="r" b="b"/>
            <a:pathLst>
              <a:path w="2141687" h="2141687">
                <a:moveTo>
                  <a:pt x="0" y="0"/>
                </a:moveTo>
                <a:lnTo>
                  <a:pt x="2141687" y="0"/>
                </a:lnTo>
                <a:lnTo>
                  <a:pt x="2141687" y="2141687"/>
                </a:lnTo>
                <a:lnTo>
                  <a:pt x="0" y="2141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SI"/>
          </a:p>
        </p:txBody>
      </p:sp>
      <p:sp>
        <p:nvSpPr>
          <p:cNvPr id="32" name="TextBox 32"/>
          <p:cNvSpPr txBox="1"/>
          <p:nvPr/>
        </p:nvSpPr>
        <p:spPr>
          <a:xfrm>
            <a:off x="2723282" y="4097655"/>
            <a:ext cx="5086395" cy="1929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9"/>
              </a:lnSpc>
              <a:spcBef>
                <a:spcPct val="0"/>
              </a:spcBef>
            </a:pPr>
            <a:r>
              <a:rPr lang="en-US" sz="5400">
                <a:solidFill>
                  <a:srgbClr val="24006B"/>
                </a:solidFill>
                <a:latin typeface="Poppins Bold"/>
              </a:rPr>
              <a:t>Zakaj PetConnect?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76190DB-FEAD-F448-458C-10F5C898F1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86" y="-647700"/>
            <a:ext cx="18277114" cy="102808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931993" y="-4255519"/>
            <a:ext cx="11724161" cy="1172416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52FF"/>
            </a:solidFill>
          </p:spPr>
          <p:txBody>
            <a:bodyPr/>
            <a:lstStyle/>
            <a:p>
              <a:endParaRPr lang="en-SI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33301" y="1788918"/>
            <a:ext cx="1474419" cy="1474413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4609B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359060" y="4782569"/>
            <a:ext cx="643418" cy="643416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059216" y="6472711"/>
            <a:ext cx="3192074" cy="3192061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4609B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SI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284405" y="-861671"/>
            <a:ext cx="2468243" cy="2468233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4609B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SI"/>
            </a:p>
          </p:txBody>
        </p:sp>
      </p:grpSp>
      <p:sp>
        <p:nvSpPr>
          <p:cNvPr id="13" name="Freeform 13"/>
          <p:cNvSpPr/>
          <p:nvPr/>
        </p:nvSpPr>
        <p:spPr>
          <a:xfrm>
            <a:off x="230218" y="372445"/>
            <a:ext cx="4901103" cy="4901103"/>
          </a:xfrm>
          <a:custGeom>
            <a:avLst/>
            <a:gdLst/>
            <a:ahLst/>
            <a:cxnLst/>
            <a:rect l="l" t="t" r="r" b="b"/>
            <a:pathLst>
              <a:path w="4901103" h="4901103">
                <a:moveTo>
                  <a:pt x="0" y="0"/>
                </a:moveTo>
                <a:lnTo>
                  <a:pt x="4901102" y="0"/>
                </a:lnTo>
                <a:lnTo>
                  <a:pt x="4901102" y="4901103"/>
                </a:lnTo>
                <a:lnTo>
                  <a:pt x="0" y="4901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SI"/>
          </a:p>
        </p:txBody>
      </p:sp>
      <p:sp>
        <p:nvSpPr>
          <p:cNvPr id="14" name="TextBox 14"/>
          <p:cNvSpPr txBox="1"/>
          <p:nvPr/>
        </p:nvSpPr>
        <p:spPr>
          <a:xfrm>
            <a:off x="7738493" y="3139507"/>
            <a:ext cx="11789762" cy="3258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72"/>
              </a:lnSpc>
              <a:spcBef>
                <a:spcPct val="0"/>
              </a:spcBef>
            </a:pPr>
            <a:r>
              <a:rPr lang="en-US" sz="6194">
                <a:solidFill>
                  <a:srgbClr val="24006B"/>
                </a:solidFill>
                <a:latin typeface="Raleway Bold"/>
              </a:rPr>
              <a:t>PetConnect: vaš ključ do srečnih in zdravih hišnih ljubljenčkov.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74</Words>
  <Application>Microsoft Office PowerPoint</Application>
  <PresentationFormat>Custom</PresentationFormat>
  <Paragraphs>13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Raleway Bold</vt:lpstr>
      <vt:lpstr>Poppins</vt:lpstr>
      <vt:lpstr>Arial</vt:lpstr>
      <vt:lpstr>Calibri</vt:lpstr>
      <vt:lpstr>Open Sans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PetConnect</dc:title>
  <cp:lastModifiedBy>Lara Zupanc</cp:lastModifiedBy>
  <cp:revision>2</cp:revision>
  <dcterms:created xsi:type="dcterms:W3CDTF">2006-08-16T00:00:00Z</dcterms:created>
  <dcterms:modified xsi:type="dcterms:W3CDTF">2024-06-09T18:17:17Z</dcterms:modified>
  <dc:identifier>DAGHqV_1F_g</dc:identifier>
</cp:coreProperties>
</file>

<file path=docProps/thumbnail.jpeg>
</file>